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BD7AA-AEE6-4F31-9DE7-35E91F1BDF03}" v="2" dt="2024-05-02T09:23:30.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86055" autoAdjust="0"/>
  </p:normalViewPr>
  <p:slideViewPr>
    <p:cSldViewPr snapToGrid="0" snapToObjects="1">
      <p:cViewPr varScale="1">
        <p:scale>
          <a:sx n="71" d="100"/>
          <a:sy n="71" d="100"/>
        </p:scale>
        <p:origin x="1853" y="53"/>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A2ABD7AA-AEE6-4F31-9DE7-35E91F1BDF03}"/>
    <pc:docChg chg="modSld">
      <pc:chgData name="Cooling, Chris" userId="6dcf99c9-2ba5-410a-8445-0893a3d1421f" providerId="ADAL" clId="{A2ABD7AA-AEE6-4F31-9DE7-35E91F1BDF03}" dt="2024-05-02T09:25:51.664" v="2" actId="20577"/>
      <pc:docMkLst>
        <pc:docMk/>
      </pc:docMkLst>
      <pc:sldChg chg="modSp mod">
        <pc:chgData name="Cooling, Chris" userId="6dcf99c9-2ba5-410a-8445-0893a3d1421f" providerId="ADAL" clId="{A2ABD7AA-AEE6-4F31-9DE7-35E91F1BDF03}" dt="2024-05-02T09:25:51.664" v="2" actId="20577"/>
        <pc:sldMkLst>
          <pc:docMk/>
          <pc:sldMk cId="3671621479" sldId="316"/>
        </pc:sldMkLst>
        <pc:spChg chg="mod">
          <ac:chgData name="Cooling, Chris" userId="6dcf99c9-2ba5-410a-8445-0893a3d1421f" providerId="ADAL" clId="{A2ABD7AA-AEE6-4F31-9DE7-35E91F1BDF03}" dt="2024-05-02T09:25:51.664" v="2" actId="20577"/>
          <ac:spMkLst>
            <pc:docMk/>
            <pc:sldMk cId="3671621479" sldId="316"/>
            <ac:spMk id="7" creationId="{A4668B92-0976-4E36-A913-C47498FEE667}"/>
          </ac:spMkLst>
        </pc:spChg>
      </pc:sldChg>
    </pc:docChg>
  </pc:docChgLst>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FC7699A8-6941-4172-BF60-63279746831A}"/>
    <pc:docChg chg="custSel addSld delSld modSld modSection">
      <pc:chgData name="Cooling, Chris" userId="6dcf99c9-2ba5-410a-8445-0893a3d1421f" providerId="ADAL" clId="{FC7699A8-6941-4172-BF60-63279746831A}" dt="2024-03-27T15:39:54.266" v="22"/>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add del">
        <pc:chgData name="Cooling, Chris" userId="6dcf99c9-2ba5-410a-8445-0893a3d1421f" providerId="ADAL" clId="{FC7699A8-6941-4172-BF60-63279746831A}" dt="2024-03-27T15:39:54.266" v="22"/>
        <pc:sldMkLst>
          <pc:docMk/>
          <pc:sldMk cId="46157443" sldId="321"/>
        </pc:sldMkLst>
      </pc:sldChg>
      <pc:sldChg chg="add del">
        <pc:chgData name="Cooling, Chris" userId="6dcf99c9-2ba5-410a-8445-0893a3d1421f" providerId="ADAL" clId="{FC7699A8-6941-4172-BF60-63279746831A}" dt="2024-03-27T15:39:54.266" v="22"/>
        <pc:sldMkLst>
          <pc:docMk/>
          <pc:sldMk cId="687175056" sldId="322"/>
        </pc:sldMkLst>
      </pc:sldChg>
      <pc:sldChg chg="add del">
        <pc:chgData name="Cooling, Chris" userId="6dcf99c9-2ba5-410a-8445-0893a3d1421f" providerId="ADAL" clId="{FC7699A8-6941-4172-BF60-63279746831A}" dt="2024-03-27T15:39:54.266" v="22"/>
        <pc:sldMkLst>
          <pc:docMk/>
          <pc:sldMk cId="1473867814" sldId="323"/>
        </pc:sldMkLst>
      </pc:sldChg>
      <pc:sldChg chg="add del">
        <pc:chgData name="Cooling, Chris" userId="6dcf99c9-2ba5-410a-8445-0893a3d1421f" providerId="ADAL" clId="{FC7699A8-6941-4172-BF60-63279746831A}" dt="2024-03-27T15:39:54.266" v="22"/>
        <pc:sldMkLst>
          <pc:docMk/>
          <pc:sldMk cId="3072310417" sldId="326"/>
        </pc:sldMkLst>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02/05/2024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02/05/2024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02/05/2024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02/05/2024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40225</TotalTime>
  <Words>7291</Words>
  <Application>Microsoft Office PowerPoint</Application>
  <PresentationFormat>On-screen Show (4:3)</PresentationFormat>
  <Paragraphs>479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2024-05-02T09:25:59Z</dcterms:modified>
</cp:coreProperties>
</file>